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83" r:id="rId3"/>
    <p:sldId id="322" r:id="rId4"/>
    <p:sldId id="284" r:id="rId5"/>
    <p:sldId id="285" r:id="rId6"/>
    <p:sldId id="323" r:id="rId7"/>
    <p:sldId id="324" r:id="rId8"/>
    <p:sldId id="300" r:id="rId9"/>
    <p:sldId id="303" r:id="rId10"/>
    <p:sldId id="315" r:id="rId11"/>
    <p:sldId id="261" r:id="rId12"/>
    <p:sldId id="286" r:id="rId13"/>
    <p:sldId id="287" r:id="rId14"/>
    <p:sldId id="310" r:id="rId15"/>
    <p:sldId id="288" r:id="rId16"/>
    <p:sldId id="302" r:id="rId17"/>
    <p:sldId id="325" r:id="rId18"/>
    <p:sldId id="301" r:id="rId19"/>
    <p:sldId id="262" r:id="rId20"/>
    <p:sldId id="289" r:id="rId21"/>
    <p:sldId id="321" r:id="rId22"/>
    <p:sldId id="318" r:id="rId23"/>
    <p:sldId id="290" r:id="rId24"/>
    <p:sldId id="291" r:id="rId25"/>
    <p:sldId id="297" r:id="rId26"/>
    <p:sldId id="269" r:id="rId27"/>
    <p:sldId id="280" r:id="rId28"/>
    <p:sldId id="308" r:id="rId29"/>
    <p:sldId id="281" r:id="rId30"/>
    <p:sldId id="282" r:id="rId31"/>
    <p:sldId id="307" r:id="rId32"/>
    <p:sldId id="311" r:id="rId33"/>
    <p:sldId id="314" r:id="rId34"/>
    <p:sldId id="272" r:id="rId35"/>
    <p:sldId id="278" r:id="rId36"/>
    <p:sldId id="316" r:id="rId37"/>
    <p:sldId id="279" r:id="rId38"/>
    <p:sldId id="309" r:id="rId39"/>
    <p:sldId id="296" r:id="rId40"/>
    <p:sldId id="320" r:id="rId41"/>
    <p:sldId id="305" r:id="rId42"/>
    <p:sldId id="306" r:id="rId43"/>
    <p:sldId id="326" r:id="rId44"/>
    <p:sldId id="327" r:id="rId45"/>
    <p:sldId id="276" r:id="rId46"/>
    <p:sldId id="277" r:id="rId47"/>
    <p:sldId id="313" r:id="rId48"/>
    <p:sldId id="312" r:id="rId49"/>
    <p:sldId id="292" r:id="rId50"/>
    <p:sldId id="293" r:id="rId51"/>
    <p:sldId id="317" r:id="rId52"/>
    <p:sldId id="294" r:id="rId53"/>
    <p:sldId id="295" r:id="rId54"/>
    <p:sldId id="298" r:id="rId55"/>
    <p:sldId id="319" r:id="rId5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A5F7E1-5EC1-4026-9AAA-2E8C6581A42D}" v="16" dt="2019-02-22T00:33:18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61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 B" userId="d8b00d5b9db9e554" providerId="LiveId" clId="{FBA5F7E1-5EC1-4026-9AAA-2E8C6581A42D}"/>
    <pc:docChg chg="custSel addSld modSld">
      <pc:chgData name="M B" userId="d8b00d5b9db9e554" providerId="LiveId" clId="{FBA5F7E1-5EC1-4026-9AAA-2E8C6581A42D}" dt="2019-02-22T00:34:06.334" v="129" actId="14100"/>
      <pc:docMkLst>
        <pc:docMk/>
      </pc:docMkLst>
      <pc:sldChg chg="addSp delSp modSp add">
        <pc:chgData name="M B" userId="d8b00d5b9db9e554" providerId="LiveId" clId="{FBA5F7E1-5EC1-4026-9AAA-2E8C6581A42D}" dt="2019-02-22T00:26:31.907" v="20" actId="20577"/>
        <pc:sldMkLst>
          <pc:docMk/>
          <pc:sldMk cId="60617232" sldId="323"/>
        </pc:sldMkLst>
        <pc:spChg chg="del">
          <ac:chgData name="M B" userId="d8b00d5b9db9e554" providerId="LiveId" clId="{FBA5F7E1-5EC1-4026-9AAA-2E8C6581A42D}" dt="2019-02-22T00:25:32.717" v="1"/>
          <ac:spMkLst>
            <pc:docMk/>
            <pc:sldMk cId="60617232" sldId="323"/>
            <ac:spMk id="2" creationId="{EE9878EC-10A5-40FD-A7D2-BB90A03BDB5E}"/>
          </ac:spMkLst>
        </pc:spChg>
        <pc:spChg chg="del">
          <ac:chgData name="M B" userId="d8b00d5b9db9e554" providerId="LiveId" clId="{FBA5F7E1-5EC1-4026-9AAA-2E8C6581A42D}" dt="2019-02-22T00:25:32.717" v="1"/>
          <ac:spMkLst>
            <pc:docMk/>
            <pc:sldMk cId="60617232" sldId="323"/>
            <ac:spMk id="3" creationId="{D756D6B0-EE17-4FD9-B743-9BBA0D044189}"/>
          </ac:spMkLst>
        </pc:spChg>
        <pc:spChg chg="add mod">
          <ac:chgData name="M B" userId="d8b00d5b9db9e554" providerId="LiveId" clId="{FBA5F7E1-5EC1-4026-9AAA-2E8C6581A42D}" dt="2019-02-22T00:26:31.907" v="20" actId="20577"/>
          <ac:spMkLst>
            <pc:docMk/>
            <pc:sldMk cId="60617232" sldId="323"/>
            <ac:spMk id="4" creationId="{4D3803E0-B992-4ACB-9C59-4E069954E974}"/>
          </ac:spMkLst>
        </pc:spChg>
      </pc:sldChg>
      <pc:sldChg chg="addSp modSp add">
        <pc:chgData name="M B" userId="d8b00d5b9db9e554" providerId="LiveId" clId="{FBA5F7E1-5EC1-4026-9AAA-2E8C6581A42D}" dt="2019-02-22T00:28:07.701" v="48" actId="121"/>
        <pc:sldMkLst>
          <pc:docMk/>
          <pc:sldMk cId="3326607185" sldId="324"/>
        </pc:sldMkLst>
        <pc:spChg chg="add mod">
          <ac:chgData name="M B" userId="d8b00d5b9db9e554" providerId="LiveId" clId="{FBA5F7E1-5EC1-4026-9AAA-2E8C6581A42D}" dt="2019-02-22T00:28:07.701" v="48" actId="121"/>
          <ac:spMkLst>
            <pc:docMk/>
            <pc:sldMk cId="3326607185" sldId="324"/>
            <ac:spMk id="2" creationId="{0C6457E6-E3F5-41E7-860A-FCACCC2A060D}"/>
          </ac:spMkLst>
        </pc:spChg>
      </pc:sldChg>
      <pc:sldChg chg="addSp delSp modSp add">
        <pc:chgData name="M B" userId="d8b00d5b9db9e554" providerId="LiveId" clId="{FBA5F7E1-5EC1-4026-9AAA-2E8C6581A42D}" dt="2019-02-22T00:30:51.342" v="83" actId="20577"/>
        <pc:sldMkLst>
          <pc:docMk/>
          <pc:sldMk cId="2896284950" sldId="325"/>
        </pc:sldMkLst>
        <pc:spChg chg="del">
          <ac:chgData name="M B" userId="d8b00d5b9db9e554" providerId="LiveId" clId="{FBA5F7E1-5EC1-4026-9AAA-2E8C6581A42D}" dt="2019-02-22T00:29:38.383" v="50"/>
          <ac:spMkLst>
            <pc:docMk/>
            <pc:sldMk cId="2896284950" sldId="325"/>
            <ac:spMk id="2" creationId="{55D66EC1-1EDF-4C37-8787-33414826B705}"/>
          </ac:spMkLst>
        </pc:spChg>
        <pc:spChg chg="del">
          <ac:chgData name="M B" userId="d8b00d5b9db9e554" providerId="LiveId" clId="{FBA5F7E1-5EC1-4026-9AAA-2E8C6581A42D}" dt="2019-02-22T00:29:38.383" v="50"/>
          <ac:spMkLst>
            <pc:docMk/>
            <pc:sldMk cId="2896284950" sldId="325"/>
            <ac:spMk id="3" creationId="{90CA2007-EF5F-44F2-8E02-F7D6C9C4A379}"/>
          </ac:spMkLst>
        </pc:spChg>
        <pc:spChg chg="add del mod">
          <ac:chgData name="M B" userId="d8b00d5b9db9e554" providerId="LiveId" clId="{FBA5F7E1-5EC1-4026-9AAA-2E8C6581A42D}" dt="2019-02-22T00:30:51.342" v="83" actId="20577"/>
          <ac:spMkLst>
            <pc:docMk/>
            <pc:sldMk cId="2896284950" sldId="325"/>
            <ac:spMk id="4" creationId="{0427D7FF-4A53-4C24-B366-4923A98834CA}"/>
          </ac:spMkLst>
        </pc:spChg>
      </pc:sldChg>
      <pc:sldChg chg="addSp delSp modSp add">
        <pc:chgData name="M B" userId="d8b00d5b9db9e554" providerId="LiveId" clId="{FBA5F7E1-5EC1-4026-9AAA-2E8C6581A42D}" dt="2019-02-22T00:32:49.311" v="106" actId="121"/>
        <pc:sldMkLst>
          <pc:docMk/>
          <pc:sldMk cId="2416337096" sldId="326"/>
        </pc:sldMkLst>
        <pc:spChg chg="del">
          <ac:chgData name="M B" userId="d8b00d5b9db9e554" providerId="LiveId" clId="{FBA5F7E1-5EC1-4026-9AAA-2E8C6581A42D}" dt="2019-02-22T00:31:52.496" v="85"/>
          <ac:spMkLst>
            <pc:docMk/>
            <pc:sldMk cId="2416337096" sldId="326"/>
            <ac:spMk id="2" creationId="{05744B83-40F7-46E7-89A6-FF55F3E5F16E}"/>
          </ac:spMkLst>
        </pc:spChg>
        <pc:spChg chg="del">
          <ac:chgData name="M B" userId="d8b00d5b9db9e554" providerId="LiveId" clId="{FBA5F7E1-5EC1-4026-9AAA-2E8C6581A42D}" dt="2019-02-22T00:31:52.496" v="85"/>
          <ac:spMkLst>
            <pc:docMk/>
            <pc:sldMk cId="2416337096" sldId="326"/>
            <ac:spMk id="3" creationId="{18C464A3-7C36-4785-A59F-C4F2FA4AC577}"/>
          </ac:spMkLst>
        </pc:spChg>
        <pc:spChg chg="add mod">
          <ac:chgData name="M B" userId="d8b00d5b9db9e554" providerId="LiveId" clId="{FBA5F7E1-5EC1-4026-9AAA-2E8C6581A42D}" dt="2019-02-22T00:32:49.311" v="106" actId="121"/>
          <ac:spMkLst>
            <pc:docMk/>
            <pc:sldMk cId="2416337096" sldId="326"/>
            <ac:spMk id="4" creationId="{27AFE2B9-E80C-4ED4-8179-08BA4E2DCB86}"/>
          </ac:spMkLst>
        </pc:spChg>
      </pc:sldChg>
      <pc:sldChg chg="addSp modSp add">
        <pc:chgData name="M B" userId="d8b00d5b9db9e554" providerId="LiveId" clId="{FBA5F7E1-5EC1-4026-9AAA-2E8C6581A42D}" dt="2019-02-22T00:34:06.334" v="129" actId="14100"/>
        <pc:sldMkLst>
          <pc:docMk/>
          <pc:sldMk cId="1467202088" sldId="327"/>
        </pc:sldMkLst>
        <pc:spChg chg="add mod">
          <ac:chgData name="M B" userId="d8b00d5b9db9e554" providerId="LiveId" clId="{FBA5F7E1-5EC1-4026-9AAA-2E8C6581A42D}" dt="2019-02-22T00:34:06.334" v="129" actId="14100"/>
          <ac:spMkLst>
            <pc:docMk/>
            <pc:sldMk cId="1467202088" sldId="327"/>
            <ac:spMk id="2" creationId="{7CFA3101-7F83-4A41-BCFF-99A958DFCF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49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425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2993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1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540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690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491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07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99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17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91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33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70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65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95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F8E7168-9955-41AB-A7C0-BC282DD92BB8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9529-5E15-40C0-AF43-D75A811520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961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b="1" dirty="0"/>
              <a:t>Que sont devenus nos anciens étudiants?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4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2413" y="1105861"/>
            <a:ext cx="11508959" cy="1400530"/>
          </a:xfrm>
        </p:spPr>
        <p:txBody>
          <a:bodyPr/>
          <a:lstStyle/>
          <a:p>
            <a:r>
              <a:rPr lang="fr-FR" sz="8000" b="1" dirty="0"/>
              <a:t>« Auteur d’un Blog </a:t>
            </a:r>
            <a:br>
              <a:rPr lang="fr-FR" sz="8000" b="1" dirty="0"/>
            </a:br>
            <a:r>
              <a:rPr lang="fr-FR" sz="8000" b="1" dirty="0"/>
              <a:t>de Cuisine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74453" y="5475387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Chloé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9682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b="1" dirty="0"/>
              <a:t>Que sont devenus nos anciens étudiants?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32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Créatrice et gérante d’une entreprise de Communication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35710" y="5645204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Karine, Guyane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5967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Officier dans l’Armée de Terre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Antony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4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Journaliste au centre spatial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Océane, Guyane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7043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Directrice du Pôle Culturel de la mairie d’</a:t>
            </a:r>
            <a:r>
              <a:rPr lang="fr-FR" sz="8000" b="1" dirty="0" err="1"/>
              <a:t>Awala</a:t>
            </a:r>
            <a:r>
              <a:rPr lang="fr-FR" sz="8000" b="1" dirty="0"/>
              <a:t>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Josy, Guyane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0010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Gérant du Restaurant La Petite Maison à Cayenne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7961" y="5632140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 err="1"/>
              <a:t>Eleluwa</a:t>
            </a:r>
            <a:r>
              <a:rPr lang="fr-FR" sz="6600" dirty="0"/>
              <a:t>, Guyane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002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27D7FF-4A53-4C24-B366-4923A98834CA}"/>
              </a:ext>
            </a:extLst>
          </p:cNvPr>
          <p:cNvSpPr/>
          <p:nvPr/>
        </p:nvSpPr>
        <p:spPr>
          <a:xfrm>
            <a:off x="932155" y="1507854"/>
            <a:ext cx="94103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/>
              <a:t>« Consultante - AMO auprès de la Société du Grand Paris. » </a:t>
            </a:r>
          </a:p>
          <a:p>
            <a:pPr algn="r"/>
            <a:endParaRPr lang="fr-FR" sz="4800" dirty="0"/>
          </a:p>
          <a:p>
            <a:pPr algn="r"/>
            <a:r>
              <a:rPr lang="fr-FR" sz="4800" dirty="0"/>
              <a:t>Cassandre</a:t>
            </a:r>
          </a:p>
        </p:txBody>
      </p:sp>
    </p:spTree>
    <p:extLst>
      <p:ext uri="{BB962C8B-B14F-4D97-AF65-F5344CB8AC3E}">
        <p14:creationId xmlns:p14="http://schemas.microsoft.com/office/powerpoint/2010/main" val="2896284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Licence 3 Géographie et Aménagement du Territoire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83905" y="5723581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Ilya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0245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b="1" dirty="0"/>
              <a:t>Que peut-on faire après une CPGE littéraire?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02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4</a:t>
            </a:r>
            <a:r>
              <a:rPr lang="fr-FR" sz="8000" b="1" baseline="30000" dirty="0"/>
              <a:t>ème</a:t>
            </a:r>
            <a:r>
              <a:rPr lang="fr-FR" sz="8000" b="1" dirty="0"/>
              <a:t> année d’école d’orthophonie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 err="1"/>
              <a:t>Jenifer</a:t>
            </a:r>
            <a:endParaRPr lang="fr-FR" sz="6600" dirty="0"/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9184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Chargée d’export pour la société CMA-CGM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Tiffany, Guyane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8762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Chroniqueur dans l’émission TNT sur Guyane 1ère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 err="1"/>
              <a:t>Jetro</a:t>
            </a:r>
            <a:r>
              <a:rPr lang="fr-FR" sz="6600" dirty="0"/>
              <a:t>, Guyane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5851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Attaché Territorial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Tiffany, Guyane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3670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Promoteur de Marque chez Samsung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 err="1"/>
              <a:t>Lya</a:t>
            </a:r>
            <a:r>
              <a:rPr lang="fr-FR" sz="6600" dirty="0"/>
              <a:t>, Toulouse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7565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Master 2 en Banque Finance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Anaïs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537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3" y="622535"/>
            <a:ext cx="11635233" cy="1400530"/>
          </a:xfrm>
        </p:spPr>
        <p:txBody>
          <a:bodyPr/>
          <a:lstStyle/>
          <a:p>
            <a:r>
              <a:rPr lang="fr-FR" sz="8000" b="1" dirty="0"/>
              <a:t>« Professeure de Lettres-Histoire-Géo </a:t>
            </a:r>
            <a:br>
              <a:rPr lang="fr-FR" sz="8000" b="1" dirty="0"/>
            </a:br>
            <a:r>
              <a:rPr lang="fr-FR" sz="8000" b="1" dirty="0"/>
              <a:t>en lycée professionnel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98778" y="5736643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Shirley, Kourou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6168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b="1" dirty="0"/>
              <a:t>Que fait-on après une prépa littéraire?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797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Attaché Parlementaire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Jonathan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5391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7910" y="896855"/>
            <a:ext cx="10864525" cy="1400530"/>
          </a:xfrm>
        </p:spPr>
        <p:txBody>
          <a:bodyPr/>
          <a:lstStyle/>
          <a:p>
            <a:r>
              <a:rPr lang="fr-FR" sz="8000" b="1" dirty="0"/>
              <a:t>« Chargée de mission à l’ambassade française d’Ottawa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92466" y="5436198"/>
            <a:ext cx="8776724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 err="1"/>
              <a:t>Emanèse</a:t>
            </a:r>
            <a:endParaRPr lang="fr-FR" sz="6600" dirty="0"/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9006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Patron d’une entreprise de construction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Lorenzo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081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4481" y="557220"/>
            <a:ext cx="9778049" cy="1400530"/>
          </a:xfrm>
        </p:spPr>
        <p:txBody>
          <a:bodyPr/>
          <a:lstStyle/>
          <a:p>
            <a:r>
              <a:rPr lang="fr-FR" sz="8000" b="1" dirty="0"/>
              <a:t>« Assistante de Communication du Président de la CTG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5344" y="5762769"/>
            <a:ext cx="8946541" cy="78172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fr-FR" sz="6600" dirty="0"/>
              <a:t>Marie-Angélique, Guyane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41575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5110" y="504969"/>
            <a:ext cx="9778049" cy="1400530"/>
          </a:xfrm>
        </p:spPr>
        <p:txBody>
          <a:bodyPr/>
          <a:lstStyle/>
          <a:p>
            <a:r>
              <a:rPr lang="fr-FR" sz="8000" b="1" dirty="0"/>
              <a:t>« Traductrice Interprète expert auprès de la Cour d’Appel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62282" y="5579889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 err="1"/>
              <a:t>Nury</a:t>
            </a:r>
            <a:r>
              <a:rPr lang="fr-FR" sz="6600" dirty="0"/>
              <a:t>, Cayenne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61701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8721" y="465780"/>
            <a:ext cx="11112719" cy="1400530"/>
          </a:xfrm>
        </p:spPr>
        <p:txBody>
          <a:bodyPr/>
          <a:lstStyle/>
          <a:p>
            <a:r>
              <a:rPr lang="fr-FR" sz="8000" b="1" dirty="0"/>
              <a:t>« Chargée de Mission à la CTG, service Planification, Désenclavement et Logement 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5059" y="5723581"/>
            <a:ext cx="766638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Séverine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29365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8721" y="1327929"/>
            <a:ext cx="11112719" cy="1400530"/>
          </a:xfrm>
        </p:spPr>
        <p:txBody>
          <a:bodyPr/>
          <a:lstStyle/>
          <a:p>
            <a:r>
              <a:rPr lang="fr-FR" sz="8000" b="1" dirty="0"/>
              <a:t>« Juriste </a:t>
            </a:r>
            <a:br>
              <a:rPr lang="fr-FR" sz="8000" b="1" dirty="0"/>
            </a:br>
            <a:r>
              <a:rPr lang="fr-FR" sz="8000" b="1" dirty="0"/>
              <a:t>d’entreprise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5059" y="5723581"/>
            <a:ext cx="766638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Elizabeth, Guyane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55693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8721" y="1327929"/>
            <a:ext cx="11112719" cy="1400530"/>
          </a:xfrm>
        </p:spPr>
        <p:txBody>
          <a:bodyPr/>
          <a:lstStyle/>
          <a:p>
            <a:r>
              <a:rPr lang="fr-FR" sz="8000" b="1" dirty="0"/>
              <a:t>« Ingénieur en cartographie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06865" y="5449261"/>
            <a:ext cx="766638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Adrien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05321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b="1" dirty="0"/>
              <a:t>Quelles écoles après </a:t>
            </a:r>
            <a:r>
              <a:rPr lang="fr-FR" b="1" dirty="0" err="1"/>
              <a:t>hypkhâgne</a:t>
            </a:r>
            <a:r>
              <a:rPr lang="fr-FR" b="1" dirty="0"/>
              <a:t> et khâgne?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5510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Ecole d’Officiers de Saint-Cyr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Antony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25704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6470" y="1001358"/>
            <a:ext cx="12118559" cy="1400530"/>
          </a:xfrm>
        </p:spPr>
        <p:txBody>
          <a:bodyPr/>
          <a:lstStyle/>
          <a:p>
            <a:r>
              <a:rPr lang="fr-FR" sz="8000" b="1" dirty="0"/>
              <a:t>« </a:t>
            </a:r>
            <a:r>
              <a:rPr lang="fr-FR" sz="8000" b="1" dirty="0" err="1"/>
              <a:t>Kedge</a:t>
            </a:r>
            <a:r>
              <a:rPr lang="fr-FR" sz="8000" b="1" dirty="0"/>
              <a:t> Business </a:t>
            </a:r>
            <a:r>
              <a:rPr lang="fr-FR" sz="8000" b="1" dirty="0" err="1"/>
              <a:t>School</a:t>
            </a:r>
            <a:r>
              <a:rPr lang="fr-FR" sz="8000" b="1" dirty="0"/>
              <a:t>, Management de projets numériques innovants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22648" y="5397009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Cécilia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72199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Ecole Supérieure de Commerce de Toulouse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22202" y="5135752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Myriam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30404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CELSA – Master Etudes Internationales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22202" y="5135752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Océane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99848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Ecole Supérieure de Journalisme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22202" y="5135752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Laureline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68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Traducteur Audiovisuel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Maxime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09996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Institut Supérieur d’Interprétation et de Traduction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22202" y="5135752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Amélie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29770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ESC Dijon, Master Management International Business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9585" y="5566826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Guirlande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319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 Institut Supérieur de Commerce de Paris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9585" y="5566826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Esther &amp;  Salomé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01244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7AFE2B9-E80C-4ED4-8179-08BA4E2DCB86}"/>
              </a:ext>
            </a:extLst>
          </p:cNvPr>
          <p:cNvSpPr/>
          <p:nvPr/>
        </p:nvSpPr>
        <p:spPr>
          <a:xfrm>
            <a:off x="1908114" y="1229102"/>
            <a:ext cx="9230412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dirty="0"/>
              <a:t>« EM Strasbourg », </a:t>
            </a:r>
          </a:p>
          <a:p>
            <a:endParaRPr lang="fr-FR" sz="8000" dirty="0"/>
          </a:p>
          <a:p>
            <a:pPr algn="r"/>
            <a:r>
              <a:rPr lang="fr-FR" sz="8000" dirty="0"/>
              <a:t>Sarah</a:t>
            </a:r>
          </a:p>
        </p:txBody>
      </p:sp>
    </p:spTree>
    <p:extLst>
      <p:ext uri="{BB962C8B-B14F-4D97-AF65-F5344CB8AC3E}">
        <p14:creationId xmlns:p14="http://schemas.microsoft.com/office/powerpoint/2010/main" val="24163370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FA3101-7F83-4A41-BCFF-99A958DFCFE5}"/>
              </a:ext>
            </a:extLst>
          </p:cNvPr>
          <p:cNvSpPr/>
          <p:nvPr/>
        </p:nvSpPr>
        <p:spPr>
          <a:xfrm>
            <a:off x="710214" y="802974"/>
            <a:ext cx="724731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0" dirty="0"/>
              <a:t>« </a:t>
            </a:r>
            <a:r>
              <a:rPr lang="fr-FR" sz="8000" dirty="0" err="1"/>
              <a:t>ISMaPP</a:t>
            </a:r>
            <a:r>
              <a:rPr lang="fr-FR" sz="8000" dirty="0"/>
              <a:t> »</a:t>
            </a:r>
          </a:p>
          <a:p>
            <a:endParaRPr lang="fr-FR" sz="8000" dirty="0"/>
          </a:p>
          <a:p>
            <a:pPr algn="r"/>
            <a:r>
              <a:rPr lang="fr-FR" sz="8000" dirty="0"/>
              <a:t>Marceau</a:t>
            </a:r>
          </a:p>
        </p:txBody>
      </p:sp>
    </p:spTree>
    <p:extLst>
      <p:ext uri="{BB962C8B-B14F-4D97-AF65-F5344CB8AC3E}">
        <p14:creationId xmlns:p14="http://schemas.microsoft.com/office/powerpoint/2010/main" val="14672020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b="1" dirty="0"/>
              <a:t>Quel diplôme après la classe préparatoire littéraire?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2865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</a:t>
            </a:r>
            <a:r>
              <a:rPr lang="fr-FR" sz="8000" b="1" dirty="0" err="1"/>
              <a:t>Bachelor</a:t>
            </a:r>
            <a:r>
              <a:rPr lang="fr-FR" sz="8000" b="1" dirty="0"/>
              <a:t> en Médiation Culturelle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 err="1"/>
              <a:t>Lya</a:t>
            </a:r>
            <a:r>
              <a:rPr lang="fr-FR" sz="6600" dirty="0"/>
              <a:t>, Toulouse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17524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533" y="1340993"/>
            <a:ext cx="11530730" cy="1400530"/>
          </a:xfrm>
        </p:spPr>
        <p:txBody>
          <a:bodyPr/>
          <a:lstStyle/>
          <a:p>
            <a:r>
              <a:rPr lang="fr-FR" sz="8000" b="1" dirty="0"/>
              <a:t>« Master 2 d’Etudes Cinématographiques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 err="1"/>
              <a:t>Kephren</a:t>
            </a:r>
            <a:endParaRPr lang="fr-FR" sz="6600" dirty="0"/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38183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217" y="1171175"/>
            <a:ext cx="12784765" cy="1400530"/>
          </a:xfrm>
        </p:spPr>
        <p:txBody>
          <a:bodyPr/>
          <a:lstStyle/>
          <a:p>
            <a:r>
              <a:rPr lang="fr-FR" sz="8000" b="1" dirty="0"/>
              <a:t>« Master en Philosophie Contemporaine, politique et éthique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01025" y="5579889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Almeida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17513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Master en Communication Interculturelle et Traduction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Romain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7274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Professeur Certifié de Lettres Modernes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Maxime, 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36193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0607" y="400466"/>
            <a:ext cx="9778049" cy="1400530"/>
          </a:xfrm>
        </p:spPr>
        <p:txBody>
          <a:bodyPr/>
          <a:lstStyle/>
          <a:p>
            <a:r>
              <a:rPr lang="fr-FR" sz="8000" b="1" dirty="0"/>
              <a:t>« Master Droit, Economie, Gestion et Administrations Publiques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61836" y="5658266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Joachim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73356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b="1" dirty="0"/>
              <a:t>Quel diplôme après la classe préparatoire littéraire?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9755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Master 2 d’Histoire de la Philosophie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773" y="496593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Leïla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61045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License AES option administration territoriale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40213" y="5684392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Beria-Love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31979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Master 2 </a:t>
            </a:r>
            <a:br>
              <a:rPr lang="fr-FR" sz="8000" b="1" dirty="0"/>
            </a:br>
            <a:r>
              <a:rPr lang="fr-FR" sz="8000" b="1" dirty="0"/>
              <a:t>Métiers du Patrimoine et de la Culture»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40213" y="5684392"/>
            <a:ext cx="8946541" cy="781722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fr-FR" sz="6600" dirty="0"/>
              <a:t>Josy, Université des Antilles-Guyane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65405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1864" y="622535"/>
            <a:ext cx="9778049" cy="1400530"/>
          </a:xfrm>
        </p:spPr>
        <p:txBody>
          <a:bodyPr/>
          <a:lstStyle/>
          <a:p>
            <a:r>
              <a:rPr lang="fr-FR" sz="8000" b="1" dirty="0"/>
              <a:t>« Master 2 </a:t>
            </a:r>
            <a:br>
              <a:rPr lang="fr-FR" sz="8000" b="1" dirty="0"/>
            </a:br>
            <a:r>
              <a:rPr lang="fr-FR" sz="8000" b="1" dirty="0"/>
              <a:t>Urbanisme et Aménagement 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40213" y="5684392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Cassandre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3004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3803E0-B992-4ACB-9C59-4E069954E974}"/>
              </a:ext>
            </a:extLst>
          </p:cNvPr>
          <p:cNvSpPr/>
          <p:nvPr/>
        </p:nvSpPr>
        <p:spPr>
          <a:xfrm>
            <a:off x="1867269" y="392811"/>
            <a:ext cx="832429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dirty="0"/>
              <a:t>« Chargée de l’espace presse pour la visibilité de l’activité touristique pour le marché France-Métropolitaine-Europe à la CTG »</a:t>
            </a:r>
          </a:p>
          <a:p>
            <a:endParaRPr lang="fr-FR" sz="4400" dirty="0"/>
          </a:p>
          <a:p>
            <a:pPr algn="r"/>
            <a:r>
              <a:rPr lang="fr-FR" sz="4400" dirty="0"/>
              <a:t>Flavia</a:t>
            </a:r>
          </a:p>
        </p:txBody>
      </p:sp>
    </p:spTree>
    <p:extLst>
      <p:ext uri="{BB962C8B-B14F-4D97-AF65-F5344CB8AC3E}">
        <p14:creationId xmlns:p14="http://schemas.microsoft.com/office/powerpoint/2010/main" val="60617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6457E6-E3F5-41E7-860A-FCACCC2A060D}"/>
              </a:ext>
            </a:extLst>
          </p:cNvPr>
          <p:cNvSpPr/>
          <p:nvPr/>
        </p:nvSpPr>
        <p:spPr>
          <a:xfrm>
            <a:off x="665825" y="138902"/>
            <a:ext cx="96944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/>
              <a:t>« Responsable du développement pour Petra </a:t>
            </a:r>
            <a:r>
              <a:rPr lang="fr-FR" sz="4800" dirty="0" err="1"/>
              <a:t>Patrimonia</a:t>
            </a:r>
            <a:r>
              <a:rPr lang="fr-FR" sz="4800" dirty="0"/>
              <a:t> Amazonia, coopérative d’entrepreneurs spécialisés dans le patrimoine bâti, paysager et maritime, en Guyane » </a:t>
            </a:r>
          </a:p>
          <a:p>
            <a:pPr algn="r"/>
            <a:r>
              <a:rPr lang="fr-FR" sz="4800" dirty="0"/>
              <a:t>Théodore </a:t>
            </a:r>
          </a:p>
        </p:txBody>
      </p:sp>
    </p:spTree>
    <p:extLst>
      <p:ext uri="{BB962C8B-B14F-4D97-AF65-F5344CB8AC3E}">
        <p14:creationId xmlns:p14="http://schemas.microsoft.com/office/powerpoint/2010/main" val="3326607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041" y="309027"/>
            <a:ext cx="10609355" cy="140053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8000" b="1" dirty="0">
                <a:latin typeface="Calibri" panose="020F0502020204030204" pitchFamily="34" charset="0"/>
                <a:cs typeface="Calibri" panose="020F0502020204030204" pitchFamily="34" charset="0"/>
              </a:rPr>
              <a:t>« </a:t>
            </a:r>
            <a:r>
              <a:rPr lang="fr-FR" sz="4800" b="1" dirty="0">
                <a:latin typeface="Calibri" panose="020F0502020204030204" pitchFamily="34" charset="0"/>
                <a:cs typeface="Calibri" panose="020F0502020204030204" pitchFamily="34" charset="0"/>
              </a:rPr>
              <a:t>diplômée de l’</a:t>
            </a:r>
            <a:r>
              <a:rPr lang="fr-FR" sz="4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IEP de Toulouse, docteur en anthropologie, coordinatrice scientifique </a:t>
            </a:r>
            <a:r>
              <a:rPr lang="fr-FR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 Commission spécialisée sur les risques liés à l’environnement au Haut Conseil de la santé publique</a:t>
            </a:r>
            <a:r>
              <a:rPr lang="fr-FR" sz="4800" b="1" dirty="0"/>
              <a:t>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7962" y="578889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Marion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829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041" y="309027"/>
            <a:ext cx="11508959" cy="1400530"/>
          </a:xfrm>
        </p:spPr>
        <p:txBody>
          <a:bodyPr/>
          <a:lstStyle/>
          <a:p>
            <a:r>
              <a:rPr lang="fr-FR" sz="8000" b="1" dirty="0"/>
              <a:t>« Chargée de </a:t>
            </a:r>
            <a:br>
              <a:rPr lang="fr-FR" sz="8000" b="1" dirty="0"/>
            </a:br>
            <a:r>
              <a:rPr lang="fr-FR" sz="8000" b="1" dirty="0"/>
              <a:t>Pilotage Coopération Territoriale Européenne à la CTG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7962" y="5788895"/>
            <a:ext cx="8946541" cy="7817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sz="6600" dirty="0"/>
              <a:t>Doria, Guyane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9479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Personnalisé 1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160</TotalTime>
  <Words>189</Words>
  <Application>Microsoft Office PowerPoint</Application>
  <PresentationFormat>Grand écran</PresentationFormat>
  <Paragraphs>107</Paragraphs>
  <Slides>55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55</vt:i4>
      </vt:variant>
    </vt:vector>
  </HeadingPairs>
  <TitlesOfParts>
    <vt:vector size="60" baseType="lpstr">
      <vt:lpstr>Arial</vt:lpstr>
      <vt:lpstr>Calibri</vt:lpstr>
      <vt:lpstr>Century Gothic</vt:lpstr>
      <vt:lpstr>Wingdings 3</vt:lpstr>
      <vt:lpstr>Ion</vt:lpstr>
      <vt:lpstr>Que sont devenus nos anciens étudiants?</vt:lpstr>
      <vt:lpstr>« 4ème année d’école d’orthophonie »</vt:lpstr>
      <vt:lpstr>« Assistante de Communication du Président de la CTG »</vt:lpstr>
      <vt:lpstr>« Traducteur Audiovisuel »</vt:lpstr>
      <vt:lpstr>« Professeur Certifié de Lettres Modernes »</vt:lpstr>
      <vt:lpstr>Présentation PowerPoint</vt:lpstr>
      <vt:lpstr>Présentation PowerPoint</vt:lpstr>
      <vt:lpstr>« diplômée de l’IEP de Toulouse, docteur en anthropologie, coordinatrice scientifique à la Commission spécialisée sur les risques liés à l’environnement au Haut Conseil de la santé publique»</vt:lpstr>
      <vt:lpstr>« Chargée de  Pilotage Coopération Territoriale Européenne à la CTG »</vt:lpstr>
      <vt:lpstr>« Auteur d’un Blog  de Cuisine »</vt:lpstr>
      <vt:lpstr>Que sont devenus nos anciens étudiants?</vt:lpstr>
      <vt:lpstr>« Créatrice et gérante d’une entreprise de Communication »</vt:lpstr>
      <vt:lpstr>« Officier dans l’Armée de Terre »</vt:lpstr>
      <vt:lpstr>« Journaliste au centre spatial »</vt:lpstr>
      <vt:lpstr>« Directrice du Pôle Culturel de la mairie d’Awala »</vt:lpstr>
      <vt:lpstr>« Gérant du Restaurant La Petite Maison à Cayenne »</vt:lpstr>
      <vt:lpstr>Présentation PowerPoint</vt:lpstr>
      <vt:lpstr>« Licence 3 Géographie et Aménagement du Territoire »</vt:lpstr>
      <vt:lpstr>Que peut-on faire après une CPGE littéraire?</vt:lpstr>
      <vt:lpstr>« Chargée d’export pour la société CMA-CGM »</vt:lpstr>
      <vt:lpstr>« Chroniqueur dans l’émission TNT sur Guyane 1ère »</vt:lpstr>
      <vt:lpstr>« Attaché Territorial »</vt:lpstr>
      <vt:lpstr>« Promoteur de Marque chez Samsung »</vt:lpstr>
      <vt:lpstr>« Master 2 en Banque Finance »</vt:lpstr>
      <vt:lpstr>« Professeure de Lettres-Histoire-Géo  en lycée professionnel »</vt:lpstr>
      <vt:lpstr>Que fait-on après une prépa littéraire?</vt:lpstr>
      <vt:lpstr>« Attaché Parlementaire »</vt:lpstr>
      <vt:lpstr>« Chargée de mission à l’ambassade française d’Ottawa »</vt:lpstr>
      <vt:lpstr>« Patron d’une entreprise de construction »</vt:lpstr>
      <vt:lpstr>« Traductrice Interprète expert auprès de la Cour d’Appel »</vt:lpstr>
      <vt:lpstr>« Chargée de Mission à la CTG, service Planification, Désenclavement et Logement  »</vt:lpstr>
      <vt:lpstr>« Juriste  d’entreprise »</vt:lpstr>
      <vt:lpstr>« Ingénieur en cartographie »</vt:lpstr>
      <vt:lpstr>Quelles écoles après hypkhâgne et khâgne?</vt:lpstr>
      <vt:lpstr>« Ecole d’Officiers de Saint-Cyr »</vt:lpstr>
      <vt:lpstr>« Kedge Business School, Management de projets numériques innovants »</vt:lpstr>
      <vt:lpstr>« Ecole Supérieure de Commerce de Toulouse »</vt:lpstr>
      <vt:lpstr>« CELSA – Master Etudes Internationales »</vt:lpstr>
      <vt:lpstr>« Ecole Supérieure de Journalisme »</vt:lpstr>
      <vt:lpstr>« Institut Supérieur d’Interprétation et de Traduction »</vt:lpstr>
      <vt:lpstr>« ESC Dijon, Master Management International Business »</vt:lpstr>
      <vt:lpstr>« Institut Supérieur de Commerce de Paris »</vt:lpstr>
      <vt:lpstr>Présentation PowerPoint</vt:lpstr>
      <vt:lpstr>Présentation PowerPoint</vt:lpstr>
      <vt:lpstr>Quel diplôme après la classe préparatoire littéraire?</vt:lpstr>
      <vt:lpstr>« Bachelor en Médiation Culturelle »</vt:lpstr>
      <vt:lpstr>« Master 2 d’Etudes Cinématographiques »</vt:lpstr>
      <vt:lpstr>« Master en Philosophie Contemporaine, politique et éthique »</vt:lpstr>
      <vt:lpstr>« Master en Communication Interculturelle et Traduction »</vt:lpstr>
      <vt:lpstr>« Master Droit, Economie, Gestion et Administrations Publiques »</vt:lpstr>
      <vt:lpstr>Quel diplôme après la classe préparatoire littéraire?</vt:lpstr>
      <vt:lpstr>« Master 2 d’Histoire de la Philosophie »</vt:lpstr>
      <vt:lpstr>« License AES option administration territoriale »</vt:lpstr>
      <vt:lpstr>« Master 2  Métiers du Patrimoine et de la Culture»</vt:lpstr>
      <vt:lpstr>« Master 2  Urbanisme et Aménagement 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sont devenus nos anciens étudiants?</dc:title>
  <dc:creator>jannot n'gwete</dc:creator>
  <cp:lastModifiedBy>M B</cp:lastModifiedBy>
  <cp:revision>17</cp:revision>
  <dcterms:created xsi:type="dcterms:W3CDTF">2018-12-05T16:55:47Z</dcterms:created>
  <dcterms:modified xsi:type="dcterms:W3CDTF">2019-02-22T00:34:09Z</dcterms:modified>
</cp:coreProperties>
</file>